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85" r:id="rId2"/>
    <p:sldId id="345" r:id="rId3"/>
    <p:sldId id="287" r:id="rId4"/>
    <p:sldId id="280" r:id="rId5"/>
    <p:sldId id="289" r:id="rId6"/>
    <p:sldId id="290" r:id="rId7"/>
    <p:sldId id="303" r:id="rId8"/>
    <p:sldId id="304" r:id="rId9"/>
    <p:sldId id="302" r:id="rId10"/>
    <p:sldId id="350" r:id="rId11"/>
    <p:sldId id="291" r:id="rId12"/>
    <p:sldId id="293" r:id="rId13"/>
    <p:sldId id="294" r:id="rId14"/>
    <p:sldId id="305" r:id="rId15"/>
    <p:sldId id="284" r:id="rId16"/>
    <p:sldId id="296" r:id="rId17"/>
    <p:sldId id="306" r:id="rId18"/>
    <p:sldId id="297" r:id="rId19"/>
    <p:sldId id="308" r:id="rId20"/>
    <p:sldId id="311" r:id="rId21"/>
    <p:sldId id="299" r:id="rId22"/>
    <p:sldId id="347" r:id="rId23"/>
    <p:sldId id="298" r:id="rId24"/>
    <p:sldId id="312" r:id="rId25"/>
    <p:sldId id="314" r:id="rId26"/>
    <p:sldId id="348" r:id="rId27"/>
    <p:sldId id="300" r:id="rId28"/>
    <p:sldId id="315" r:id="rId29"/>
    <p:sldId id="317" r:id="rId30"/>
    <p:sldId id="349" r:id="rId31"/>
    <p:sldId id="282" r:id="rId32"/>
    <p:sldId id="319" r:id="rId33"/>
    <p:sldId id="320" r:id="rId34"/>
    <p:sldId id="323" r:id="rId35"/>
    <p:sldId id="324" r:id="rId36"/>
    <p:sldId id="325" r:id="rId37"/>
    <p:sldId id="321" r:id="rId38"/>
    <p:sldId id="322" r:id="rId39"/>
    <p:sldId id="318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7" r:id="rId51"/>
    <p:sldId id="338" r:id="rId52"/>
    <p:sldId id="339" r:id="rId53"/>
    <p:sldId id="341" r:id="rId54"/>
    <p:sldId id="342" r:id="rId55"/>
    <p:sldId id="340" r:id="rId56"/>
    <p:sldId id="336" r:id="rId57"/>
    <p:sldId id="343" r:id="rId58"/>
    <p:sldId id="34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0" d="100"/>
          <a:sy n="80" d="100"/>
        </p:scale>
        <p:origin x="384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7"/>
            <a:ext cx="4800600" cy="3366686"/>
          </a:xfrm>
        </p:spPr>
        <p:txBody>
          <a:bodyPr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ADVANCED DRIVING SCHOOL MANAGEMENT SYSTEM</a:t>
            </a:r>
            <a:endParaRPr lang="en-US" sz="4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Placeholder 4" descr="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026" r="25026" b="2318"/>
          <a:stretch>
            <a:fillRect/>
          </a:stretch>
        </p:blipFill>
        <p:spPr>
          <a:xfrm>
            <a:off x="838201" y="761999"/>
            <a:ext cx="4869274" cy="5350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9381" y="4136814"/>
            <a:ext cx="5153151" cy="1828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216 JAVA SL SG-RLL GROUP -1</a:t>
            </a:r>
          </a:p>
          <a:p>
            <a:pPr algn="ctr"/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dmin.jpe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5266" y="2398410"/>
            <a:ext cx="5070952" cy="3799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ontent Placeholder 7" descr="students.jpe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2331" y="2362200"/>
            <a:ext cx="5222493" cy="382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06031" y="468455"/>
            <a:ext cx="9372600" cy="948267"/>
          </a:xfrm>
        </p:spPr>
        <p:txBody>
          <a:bodyPr>
            <a:normAutofit/>
          </a:bodyPr>
          <a:lstStyle/>
          <a:p>
            <a:pPr algn="just"/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Use-case diagrams</a:t>
            </a:r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  <a:endParaRPr lang="en-US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1933" y="110066"/>
            <a:ext cx="9372600" cy="863600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Admin-entity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4266" y="1056086"/>
            <a:ext cx="9372600" cy="5361647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fields of Admin-Entity  are</a:t>
            </a:r>
          </a:p>
          <a:p>
            <a:pPr lvl="1"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Admin-Id (aid)</a:t>
            </a:r>
          </a:p>
          <a:p>
            <a:pPr lvl="1"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Admin-Name (aname)</a:t>
            </a:r>
          </a:p>
          <a:p>
            <a:pPr lvl="1"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Admin-Email (aemail)</a:t>
            </a:r>
          </a:p>
          <a:p>
            <a:pPr lvl="1"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Admin-Password (apassword)</a:t>
            </a:r>
          </a:p>
          <a:p>
            <a:pPr lvl="1" algn="just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2"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8.JPG"/>
          <p:cNvPicPr>
            <a:picLocks noChangeAspect="1"/>
          </p:cNvPicPr>
          <p:nvPr/>
        </p:nvPicPr>
        <p:blipFill>
          <a:blip r:embed="rId2"/>
          <a:srcRect l="-313" r="811" b="28408"/>
          <a:stretch>
            <a:fillRect/>
          </a:stretch>
        </p:blipFill>
        <p:spPr>
          <a:xfrm>
            <a:off x="2836333" y="3623733"/>
            <a:ext cx="65532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8867" y="126999"/>
            <a:ext cx="9372600" cy="694267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Students entity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333" y="855134"/>
            <a:ext cx="9372600" cy="5774266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fields of  Students-Entity  are</a:t>
            </a:r>
          </a:p>
          <a:p>
            <a:pPr lvl="1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Student-Id (sid)</a:t>
            </a:r>
          </a:p>
          <a:p>
            <a:pPr lvl="1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Student-Name (sname)</a:t>
            </a:r>
          </a:p>
          <a:p>
            <a:pPr lvl="1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Student-Age (sage)</a:t>
            </a:r>
          </a:p>
          <a:p>
            <a:pPr lvl="1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Student-Email (semail)</a:t>
            </a:r>
          </a:p>
          <a:p>
            <a:pPr lvl="1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Student-Password (spassword)</a:t>
            </a:r>
          </a:p>
          <a:p>
            <a:pPr lvl="1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Student-Location (slocation)</a:t>
            </a:r>
          </a:p>
          <a:p>
            <a:pPr algn="just"/>
            <a:endParaRPr lang="en-US" dirty="0"/>
          </a:p>
        </p:txBody>
      </p:sp>
      <p:pic>
        <p:nvPicPr>
          <p:cNvPr id="4" name="Picture 3" descr="23.JPG"/>
          <p:cNvPicPr>
            <a:picLocks noChangeAspect="1"/>
          </p:cNvPicPr>
          <p:nvPr/>
        </p:nvPicPr>
        <p:blipFill>
          <a:blip r:embed="rId2"/>
          <a:srcRect b="29857"/>
          <a:stretch>
            <a:fillRect/>
          </a:stretch>
        </p:blipFill>
        <p:spPr>
          <a:xfrm>
            <a:off x="2429932" y="3836675"/>
            <a:ext cx="6719823" cy="2724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599" y="381000"/>
            <a:ext cx="9372600" cy="1092201"/>
          </a:xfrm>
        </p:spPr>
        <p:txBody>
          <a:bodyPr/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Package-details-entity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666" y="1888067"/>
            <a:ext cx="9372600" cy="4656666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fields of  Package-details entity  are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Package-Id (pid)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Package-Name (pname)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Package-Starting Date (pstartingdate)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Package-Student-Attendance (pstudentattendance)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Package-Vehicle (pvehicle)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Package-Trainer-Name (ptrainername)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Package-Trainer -Location (ptrainerlocation)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Package-Trainer-Experience (ptrainerexp)</a:t>
            </a: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4.JPG"/>
          <p:cNvPicPr>
            <a:picLocks noGrp="1" noChangeAspect="1"/>
          </p:cNvPicPr>
          <p:nvPr>
            <p:ph idx="1"/>
          </p:nvPr>
        </p:nvPicPr>
        <p:blipFill>
          <a:blip r:embed="rId2"/>
          <a:srcRect b="29375"/>
          <a:stretch>
            <a:fillRect/>
          </a:stretch>
        </p:blipFill>
        <p:spPr>
          <a:xfrm>
            <a:off x="1926166" y="1566601"/>
            <a:ext cx="9502476" cy="3928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767" y="1901822"/>
            <a:ext cx="5059268" cy="1857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6" y="4531254"/>
            <a:ext cx="4723341" cy="1920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30866" y="110066"/>
            <a:ext cx="9372600" cy="1092200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dmin-Controller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90133" y="1362625"/>
            <a:ext cx="765386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8680" lvl="1" indent="-457200">
              <a:lnSpc>
                <a:spcPct val="90000"/>
              </a:lnSpc>
              <a:spcBef>
                <a:spcPts val="1200"/>
              </a:spcBef>
              <a:buSzPct val="100000"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@Get Mapping (list)--------- For list of Admins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98599" y="3863236"/>
            <a:ext cx="83058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8680" lvl="1" indent="-457200">
              <a:lnSpc>
                <a:spcPct val="90000"/>
              </a:lnSpc>
              <a:spcBef>
                <a:spcPts val="1200"/>
              </a:spcBef>
              <a:buSzPct val="100000"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@Put Mapping (updatepwd)-------To change Password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10067"/>
            <a:ext cx="9372600" cy="736600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ackageDetails-Controller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89001"/>
            <a:ext cx="9372600" cy="55815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Mappings involved are</a:t>
            </a:r>
          </a:p>
          <a:p>
            <a:pPr marL="868680" lvl="1" indent="-457200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@Get Mapping(list) ------ List of Packages</a:t>
            </a: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803" y="1985961"/>
            <a:ext cx="5199064" cy="1209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92" y="3459162"/>
            <a:ext cx="5238750" cy="1358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175" y="5078939"/>
            <a:ext cx="5276850" cy="1338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38667"/>
            <a:ext cx="9372600" cy="6350000"/>
          </a:xfrm>
        </p:spPr>
        <p:txBody>
          <a:bodyPr/>
          <a:lstStyle/>
          <a:p>
            <a:pPr marL="457200" lvl="1" indent="-457200" algn="just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@Post Mapping (insert) ---- To Add a New Package</a:t>
            </a:r>
          </a:p>
          <a:p>
            <a:pPr marL="457200" lvl="1" indent="-457200" algn="just">
              <a:spcBef>
                <a:spcPts val="1800"/>
              </a:spcBef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spcBef>
                <a:spcPts val="1800"/>
              </a:spcBef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@Put Mapping(edit) -------- Changes to the existing Package</a:t>
            </a:r>
          </a:p>
          <a:p>
            <a:pPr marL="457200" lvl="1" indent="-457200" algn="just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spcBef>
                <a:spcPts val="1800"/>
              </a:spcBef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spcBef>
                <a:spcPts val="1800"/>
              </a:spcBef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@Put Mapping (remove) ------ To remove the existing Package</a:t>
            </a:r>
          </a:p>
          <a:p>
            <a:pPr marL="457200" lvl="1" indent="-457200" algn="just">
              <a:spcBef>
                <a:spcPts val="1800"/>
              </a:spcBef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spcBef>
                <a:spcPts val="1800"/>
              </a:spcBef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18" y="783696"/>
            <a:ext cx="6286500" cy="1138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2670175"/>
            <a:ext cx="6441545" cy="1314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668" y="4859337"/>
            <a:ext cx="6020859" cy="145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169333"/>
            <a:ext cx="9372600" cy="762000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tudents</a:t>
            </a:r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-C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ontroller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26067"/>
            <a:ext cx="9372600" cy="53444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Mappings involved are</a:t>
            </a:r>
          </a:p>
          <a:p>
            <a:pPr marL="868680" lvl="1" indent="-457200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@Post Mapping(insert) ---- To add a New Student</a:t>
            </a:r>
          </a:p>
          <a:p>
            <a:pPr marL="868680" lvl="1" indent="-457200"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@Get Mapping (list) --- To get list of Students</a:t>
            </a:r>
          </a:p>
          <a:p>
            <a:pPr marL="868680" lvl="1" indent="-457200"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171170"/>
            <a:ext cx="5219700" cy="1228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934" y="4194703"/>
            <a:ext cx="4809066" cy="1228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89000"/>
            <a:ext cx="9372600" cy="5581520"/>
          </a:xfrm>
        </p:spPr>
        <p:txBody>
          <a:bodyPr>
            <a:normAutofit/>
          </a:bodyPr>
          <a:lstStyle/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274320" lvl="1">
              <a:spcBef>
                <a:spcPts val="1800"/>
              </a:spcBef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@Put Mapping (edit)----- To change the Student Details</a:t>
            </a: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@Put Mapping (remove) ----- To remove the Student</a:t>
            </a: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8" name="Picture 7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609" y="2232552"/>
            <a:ext cx="5505450" cy="1190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33" y="4460876"/>
            <a:ext cx="5571067" cy="1390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6533" y="448733"/>
            <a:ext cx="9372600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Team members</a:t>
            </a:r>
            <a:endParaRPr lang="en-US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</p:nvPr>
        </p:nvGraphicFramePr>
        <p:xfrm>
          <a:off x="6536268" y="2904067"/>
          <a:ext cx="5096932" cy="286173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0932"/>
                <a:gridCol w="3556000"/>
              </a:tblGrid>
              <a:tr h="4385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smtClean="0"/>
                        <a:t>EMPLOYEE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</a:t>
                      </a:r>
                      <a:r>
                        <a:rPr lang="en-US" u="sng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43857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2490919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Akanksha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Bhanudas Ligade</a:t>
                      </a:r>
                      <a:endParaRPr lang="en-US" dirty="0"/>
                    </a:p>
                  </a:txBody>
                  <a:tcPr/>
                </a:tc>
              </a:tr>
              <a:tr h="41096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2490993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Arun Pratap Singh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0284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2490174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Bejugam Naveen Kumar        (</a:t>
                      </a:r>
                      <a:r>
                        <a:rPr lang="en-US" b="0" u="sng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BACKEND-LEAD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1096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2490113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Ashwin Lakhan Mathankar</a:t>
                      </a:r>
                      <a:endParaRPr lang="en-US" dirty="0"/>
                    </a:p>
                  </a:txBody>
                  <a:tcPr/>
                </a:tc>
              </a:tr>
              <a:tr h="5225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2491473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Bommana Deviprasad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</p:nvPr>
        </p:nvGraphicFramePr>
        <p:xfrm>
          <a:off x="1151466" y="2937934"/>
          <a:ext cx="4800601" cy="285864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9401"/>
                <a:gridCol w="3251200"/>
              </a:tblGrid>
              <a:tr h="491368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EMPLOYEE ID</a:t>
                      </a:r>
                      <a:endParaRPr lang="en-US" b="1" u="sng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</a:t>
                      </a:r>
                      <a:r>
                        <a:rPr lang="en-US" u="sng" dirty="0" smtClean="0"/>
                        <a:t>NAME</a:t>
                      </a:r>
                      <a:endParaRPr lang="en-US" u="sng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4843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2492655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Anurag Pal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b="0" u="sng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TEAM</a:t>
                      </a:r>
                      <a:r>
                        <a:rPr lang="en-US" b="0" u="sng" baseline="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LEAD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u="sng" baseline="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FRONTEND-LEAD</a:t>
                      </a:r>
                      <a:r>
                        <a:rPr lang="en-US" u="sng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2492672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Bachu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Venkata Samyuktha</a:t>
                      </a:r>
                      <a:endParaRPr lang="en-US" dirty="0"/>
                    </a:p>
                  </a:txBody>
                  <a:tcPr/>
                </a:tc>
              </a:tr>
              <a:tr h="42333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2492554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Ashritha P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2491065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Bablu Prasad</a:t>
                      </a:r>
                      <a:endParaRPr lang="en-US" dirty="0"/>
                    </a:p>
                  </a:txBody>
                  <a:tcPr/>
                </a:tc>
              </a:tr>
              <a:tr h="47413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2491105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Biswabhusan Dash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7399867" y="2016668"/>
            <a:ext cx="31919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BACKEND TEAM</a:t>
            </a:r>
            <a:endParaRPr lang="en-US" sz="27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9666" y="2075935"/>
            <a:ext cx="33104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FRONTEND TEAM</a:t>
            </a:r>
            <a:endParaRPr lang="en-US" sz="27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27667"/>
            <a:ext cx="9372600" cy="5242853"/>
          </a:xfrm>
        </p:spPr>
        <p:txBody>
          <a:bodyPr/>
          <a:lstStyle/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274320" lvl="1">
              <a:spcBef>
                <a:spcPts val="1800"/>
              </a:spcBef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@Put Mapping (updatepwd) --- To Update Password</a:t>
            </a: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@Put Mapping (package) ---- To Update Package Details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2" y="2511425"/>
            <a:ext cx="5029200" cy="1276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107" y="4828963"/>
            <a:ext cx="6143625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6534" y="118533"/>
            <a:ext cx="9372600" cy="770467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dmin-Service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75266"/>
            <a:ext cx="9372600" cy="534246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services involved are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Update Admin</a:t>
            </a: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List of Admins</a:t>
            </a: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92" y="4767261"/>
            <a:ext cx="4444124" cy="1261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933" y="2163235"/>
            <a:ext cx="5638801" cy="1541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ADMIN REPO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129" y="2645834"/>
            <a:ext cx="9658804" cy="1138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668" y="245532"/>
            <a:ext cx="9372600" cy="1032933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tudents-Service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667" y="1481667"/>
            <a:ext cx="9372600" cy="50989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Services involved are</a:t>
            </a:r>
          </a:p>
          <a:p>
            <a:pPr marL="868680" lvl="1" indent="-45720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Add a New Student</a:t>
            </a: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List of Students</a:t>
            </a: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83" y="2518304"/>
            <a:ext cx="438150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1" y="4487334"/>
            <a:ext cx="3533775" cy="106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067" y="660400"/>
            <a:ext cx="9372600" cy="6004854"/>
          </a:xfrm>
        </p:spPr>
        <p:txBody>
          <a:bodyPr/>
          <a:lstStyle/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Update Password</a:t>
            </a: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Update existing Student Records</a:t>
            </a: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4" y="1682221"/>
            <a:ext cx="6457950" cy="1647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53" y="4076170"/>
            <a:ext cx="5153025" cy="2143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63600"/>
            <a:ext cx="9372600" cy="5606920"/>
          </a:xfrm>
        </p:spPr>
        <p:txBody>
          <a:bodyPr/>
          <a:lstStyle/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Update Package details</a:t>
            </a: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Remove the student</a:t>
            </a: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07659"/>
            <a:ext cx="5600700" cy="1657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09" y="4830232"/>
            <a:ext cx="4591050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tudent Repo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0" y="2397125"/>
            <a:ext cx="8593668" cy="666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758" y="3922183"/>
            <a:ext cx="8743950" cy="1181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66" y="220134"/>
            <a:ext cx="9372600" cy="939799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ackage Details-Service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64733"/>
            <a:ext cx="9372600" cy="50057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Services Involved are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Add a New Package</a:t>
            </a:r>
          </a:p>
          <a:p>
            <a:pPr marL="868680" lvl="1" indent="-457200"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868680" lvl="1" indent="-45720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Remove Package</a:t>
            </a:r>
          </a:p>
          <a:p>
            <a:pPr marL="868680" lvl="1" indent="-457200">
              <a:buNone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70" y="2570161"/>
            <a:ext cx="5343525" cy="1057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79" y="4565650"/>
            <a:ext cx="5133975" cy="1181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36600"/>
            <a:ext cx="9372600" cy="5733920"/>
          </a:xfrm>
        </p:spPr>
        <p:txBody>
          <a:bodyPr/>
          <a:lstStyle/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List of Packages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17" y="1441450"/>
            <a:ext cx="4076700" cy="102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87" y="2995084"/>
            <a:ext cx="5381625" cy="110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0" y="4714345"/>
            <a:ext cx="5372100" cy="1019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4267" y="810553"/>
            <a:ext cx="9372600" cy="5243114"/>
          </a:xfrm>
        </p:spPr>
        <p:txBody>
          <a:bodyPr/>
          <a:lstStyle/>
          <a:p>
            <a:pPr marL="274320" lvl="1">
              <a:spcBef>
                <a:spcPts val="1800"/>
              </a:spcBef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1">
              <a:spcBef>
                <a:spcPts val="1800"/>
              </a:spcBef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Edit Package Details</a:t>
            </a:r>
          </a:p>
          <a:p>
            <a:endParaRPr lang="en-US" dirty="0"/>
          </a:p>
        </p:txBody>
      </p:sp>
      <p:pic>
        <p:nvPicPr>
          <p:cNvPr id="4" name="Picture 3" descr="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41" y="2127779"/>
            <a:ext cx="6825732" cy="2960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988" y="122367"/>
            <a:ext cx="9372600" cy="990600"/>
          </a:xfrm>
        </p:spPr>
        <p:txBody>
          <a:bodyPr>
            <a:normAutofit/>
          </a:bodyPr>
          <a:lstStyle/>
          <a:p>
            <a:pPr algn="just"/>
            <a:r>
              <a:rPr lang="en-IN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Index</a:t>
            </a:r>
            <a:endParaRPr lang="en-US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4333" y="1261533"/>
            <a:ext cx="9372600" cy="4794121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Project Scope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Tools and Technologies.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Architecture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Entities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Controllers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Services</a:t>
            </a:r>
          </a:p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PostMan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Functional Testing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Frontend Outputs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016000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ackage</a:t>
            </a:r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 D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etails Repo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354" y="2659064"/>
            <a:ext cx="8734425" cy="752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696" y="4176712"/>
            <a:ext cx="8677275" cy="790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863600"/>
            <a:ext cx="10549467" cy="1100665"/>
          </a:xfrm>
        </p:spPr>
        <p:txBody>
          <a:bodyPr>
            <a:normAutofit fontScale="90000"/>
          </a:bodyPr>
          <a:lstStyle/>
          <a:p>
            <a:r>
              <a:rPr lang="en-IN" sz="4000" b="1" u="sng" cap="none" dirty="0" smtClean="0">
                <a:latin typeface="Times New Roman" pitchFamily="18" charset="0"/>
                <a:cs typeface="Times New Roman" pitchFamily="18" charset="0"/>
              </a:rPr>
              <a:t>POSTMAN FUNCTIONAL TESTING FOR </a:t>
            </a:r>
            <a:r>
              <a:rPr lang="en-US" sz="4000" b="1" u="sng" cap="none" dirty="0" smtClean="0">
                <a:latin typeface="Times New Roman" pitchFamily="18" charset="0"/>
                <a:cs typeface="Times New Roman" pitchFamily="18" charset="0"/>
              </a:rPr>
              <a:t>ADMIN</a:t>
            </a:r>
            <a:endParaRPr lang="en-US" sz="4000" b="1" u="sng" cap="none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6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8330" r="-228" b="10363"/>
          <a:stretch>
            <a:fillRect/>
          </a:stretch>
        </p:blipFill>
        <p:spPr>
          <a:xfrm>
            <a:off x="1016000" y="2411762"/>
            <a:ext cx="5562599" cy="4200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Content Placeholder 5" descr="7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8519"/>
          <a:stretch>
            <a:fillRect/>
          </a:stretch>
        </p:blipFill>
        <p:spPr>
          <a:xfrm>
            <a:off x="6612466" y="2415062"/>
            <a:ext cx="5350934" cy="42228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		A</a:t>
            </a:r>
            <a:r>
              <a:rPr lang="en-US" sz="3600" b="1" cap="none" dirty="0" smtClean="0">
                <a:latin typeface="Times New Roman" pitchFamily="18" charset="0"/>
                <a:cs typeface="Times New Roman" pitchFamily="18" charset="0"/>
              </a:rPr>
              <a:t>dmin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n-US" sz="3600" b="1" cap="none" dirty="0" smtClean="0">
                <a:latin typeface="Times New Roman" pitchFamily="18" charset="0"/>
                <a:cs typeface="Times New Roman" pitchFamily="18" charset="0"/>
              </a:rPr>
              <a:t>est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NG S</a:t>
            </a:r>
            <a:r>
              <a:rPr lang="en-US" sz="3600" b="1" cap="none" dirty="0" smtClean="0">
                <a:latin typeface="Times New Roman" pitchFamily="18" charset="0"/>
                <a:cs typeface="Times New Roman" pitchFamily="18" charset="0"/>
              </a:rPr>
              <a:t>napshots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TestAdmin1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1200" y="1896533"/>
            <a:ext cx="4572000" cy="4428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Content Placeholder 5" descr="TestAdmin2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1800" y="1879601"/>
            <a:ext cx="4572000" cy="4360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117600"/>
          </a:xfrm>
        </p:spPr>
        <p:txBody>
          <a:bodyPr>
            <a:normAutofit/>
          </a:bodyPr>
          <a:lstStyle/>
          <a:p>
            <a:r>
              <a:rPr lang="en-IN" sz="3600" b="1" u="sng" cap="none" dirty="0" smtClean="0">
                <a:latin typeface="Times New Roman" pitchFamily="18" charset="0"/>
                <a:cs typeface="Times New Roman" pitchFamily="18" charset="0"/>
              </a:rPr>
              <a:t>POSTMAN FUNCTIONAL TESTING FOR 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PACKAGE DETAILS</a:t>
            </a:r>
            <a:endParaRPr lang="en-US" sz="3600" b="1" u="sng" cap="none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15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5532" y="1891805"/>
            <a:ext cx="7798836" cy="4365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47" y="857197"/>
            <a:ext cx="8985094" cy="5035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8808" y="1077332"/>
            <a:ext cx="8818912" cy="4942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18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0399" y="1053605"/>
            <a:ext cx="9114879" cy="510166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19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7332" y="1062071"/>
            <a:ext cx="9054373" cy="506779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20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35199" y="853754"/>
            <a:ext cx="8753636" cy="488664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2" y="558800"/>
            <a:ext cx="10066867" cy="846667"/>
          </a:xfrm>
        </p:spPr>
        <p:txBody>
          <a:bodyPr>
            <a:normAutofit fontScale="90000"/>
          </a:bodyPr>
          <a:lstStyle/>
          <a:p>
            <a:r>
              <a:rPr lang="en-IN" sz="3600" b="1" u="sng" cap="none" dirty="0" smtClean="0">
                <a:latin typeface="Times New Roman" pitchFamily="18" charset="0"/>
                <a:cs typeface="Times New Roman" pitchFamily="18" charset="0"/>
              </a:rPr>
              <a:t>POSTMAN FUNCTIONAL TESTING FOR 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STUDENT </a:t>
            </a:r>
            <a:endParaRPr lang="en-US" sz="3600" b="1" u="sng" cap="none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059" y="1802872"/>
            <a:ext cx="8653549" cy="483711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430" y="292339"/>
            <a:ext cx="9372600" cy="990601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   </a:t>
            </a:r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3781" y="1608667"/>
            <a:ext cx="9733471" cy="4956744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ensures driving-training school’s information resource to be utilized effectively.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Admin is having control over all modules of the system.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Each student is provided by a unique user id and password. They can login in to the driving school management system with the id and password.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a Web-based application and it is a user-friendly.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093402"/>
            <a:ext cx="9372600" cy="5266509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700" y="861482"/>
            <a:ext cx="9360869" cy="525991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496" y="905933"/>
            <a:ext cx="9360869" cy="525991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092" y="996950"/>
            <a:ext cx="9222214" cy="517525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004" y="1064683"/>
            <a:ext cx="9007662" cy="504825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973667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tudent TestNg Outputs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TestStudent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16" y="1843616"/>
            <a:ext cx="4786768" cy="448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TestStudent2.JPG"/>
          <p:cNvPicPr>
            <a:picLocks noChangeAspect="1"/>
          </p:cNvPicPr>
          <p:nvPr/>
        </p:nvPicPr>
        <p:blipFill>
          <a:blip r:embed="rId3"/>
          <a:srcRect r="41658"/>
          <a:stretch>
            <a:fillRect/>
          </a:stretch>
        </p:blipFill>
        <p:spPr>
          <a:xfrm>
            <a:off x="6354762" y="1845733"/>
            <a:ext cx="5507038" cy="4398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62000"/>
          </a:xfrm>
        </p:spPr>
        <p:txBody>
          <a:bodyPr/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rontend </a:t>
            </a:r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600" b="1" u="sng" cap="none" dirty="0" smtClean="0">
                <a:latin typeface="Times New Roman" pitchFamily="18" charset="0"/>
                <a:cs typeface="Times New Roman" pitchFamily="18" charset="0"/>
              </a:rPr>
              <a:t>utputs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831" y="1651000"/>
            <a:ext cx="5138118" cy="2887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14" y="3200401"/>
            <a:ext cx="5473251" cy="339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0" y="292773"/>
            <a:ext cx="5445812" cy="3060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67" y="3465285"/>
            <a:ext cx="5715000" cy="3211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989" y="135465"/>
            <a:ext cx="5349068" cy="3005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217333"/>
            <a:ext cx="6477000" cy="3484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562" y="237066"/>
            <a:ext cx="5183324" cy="29125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619" y="3378200"/>
            <a:ext cx="5854914" cy="3289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4067"/>
            <a:ext cx="9372600" cy="1177665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Times New Roman" pitchFamily="18" charset="0"/>
                <a:cs typeface="Times New Roman" pitchFamily="18" charset="0"/>
              </a:rPr>
              <a:t>Project scope</a:t>
            </a:r>
            <a:endParaRPr lang="en-US" sz="36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015067"/>
            <a:ext cx="9372600" cy="4455453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develop a system that will allow driving schools electronically record student’s information.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system will serve as a repository of the student’s record enrolled for driving lesson.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system will ease up scheduling student’s driving lesson.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system is easy, efficient and reliable to use.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492" y="330201"/>
            <a:ext cx="4714107" cy="2648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009" y="3234268"/>
            <a:ext cx="6273724" cy="3425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605" y="287867"/>
            <a:ext cx="5062779" cy="284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001" y="3217334"/>
            <a:ext cx="6080931" cy="3416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082" y="152398"/>
            <a:ext cx="5665496" cy="3183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3503910"/>
            <a:ext cx="5706533" cy="3206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596" y="296333"/>
            <a:ext cx="4581337" cy="2574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969" y="2997200"/>
            <a:ext cx="6517898" cy="3662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922" y="237065"/>
            <a:ext cx="4761425" cy="2675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9" y="3141455"/>
            <a:ext cx="6170765" cy="3467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899" y="304800"/>
            <a:ext cx="5055568" cy="284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733" y="3437706"/>
            <a:ext cx="5740400" cy="3225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934" y="125151"/>
            <a:ext cx="5201680" cy="2922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467" y="3254828"/>
            <a:ext cx="6096000" cy="3425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279" y="203199"/>
            <a:ext cx="5030384" cy="2826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9" y="3260472"/>
            <a:ext cx="5672668" cy="3187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f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0219001">
            <a:off x="3384185" y="1890151"/>
            <a:ext cx="6047214" cy="3386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6" y="657844"/>
            <a:ext cx="9372600" cy="957532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Tools and technologies</a:t>
            </a:r>
            <a:endParaRPr lang="en-US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70009"/>
            <a:ext cx="9372600" cy="4684142"/>
          </a:xfrm>
        </p:spPr>
        <p:txBody>
          <a:bodyPr/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Front-End : Angular 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Server-Side : Spring-Boot. 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Back-End : MYSQL, Hibernate.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Server : Tomcat-9.0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8735037-005D-49A0-A51F-18FD56983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"/>
              </a:ext>
            </a:extLst>
          </a:blip>
          <a:stretch>
            <a:fillRect/>
          </a:stretch>
        </p:blipFill>
        <p:spPr>
          <a:xfrm>
            <a:off x="5135356" y="2189693"/>
            <a:ext cx="292963" cy="292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2FF64FC-2905-427E-9DA1-27DC32CEF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"/>
              </a:ext>
            </a:extLst>
          </a:blip>
          <a:stretch>
            <a:fillRect/>
          </a:stretch>
        </p:blipFill>
        <p:spPr>
          <a:xfrm>
            <a:off x="5797908" y="2543910"/>
            <a:ext cx="1361159" cy="6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B1E5B85-FC0C-44A9-BD99-CB82F40E2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"/>
              </a:ext>
            </a:extLst>
          </a:blip>
          <a:stretch>
            <a:fillRect/>
          </a:stretch>
        </p:blipFill>
        <p:spPr>
          <a:xfrm>
            <a:off x="5073859" y="3802270"/>
            <a:ext cx="381450" cy="29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 architecture</a:t>
            </a:r>
            <a:endParaRPr lang="en-US" sz="36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618ED25B-A8D1-4D47-BBDD-A995B57A3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45" y="2286001"/>
            <a:ext cx="9014602" cy="3326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3FBDA510-8129-42DA-B723-F210E5F9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36" y="1134533"/>
            <a:ext cx="9402835" cy="4690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948267"/>
          </a:xfrm>
        </p:spPr>
        <p:txBody>
          <a:bodyPr>
            <a:normAutofit/>
          </a:bodyPr>
          <a:lstStyle/>
          <a:p>
            <a:pPr algn="just"/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Database Schema:</a:t>
            </a:r>
            <a:endParaRPr lang="en-US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 descr="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300" y="1744980"/>
            <a:ext cx="5471160" cy="4725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</Template>
  <TotalTime>1022</TotalTime>
  <Words>452</Words>
  <Application>Microsoft Office PowerPoint</Application>
  <PresentationFormat>Widescreen</PresentationFormat>
  <Paragraphs>186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Times New Roman</vt:lpstr>
      <vt:lpstr>Wingdings</vt:lpstr>
      <vt:lpstr>project</vt:lpstr>
      <vt:lpstr>ADVANCED DRIVING SCHOOL MANAGEMENT SYSTEM</vt:lpstr>
      <vt:lpstr>   Team members</vt:lpstr>
      <vt:lpstr>Index</vt:lpstr>
      <vt:lpstr>     Introduction</vt:lpstr>
      <vt:lpstr>Project scope</vt:lpstr>
      <vt:lpstr>Tools and technologies</vt:lpstr>
      <vt:lpstr>Project architecture</vt:lpstr>
      <vt:lpstr>PowerPoint Presentation</vt:lpstr>
      <vt:lpstr>Database Schema:</vt:lpstr>
      <vt:lpstr>Use-case diagrams:</vt:lpstr>
      <vt:lpstr>Admin-entity</vt:lpstr>
      <vt:lpstr>Students entity</vt:lpstr>
      <vt:lpstr>Package-details-entity</vt:lpstr>
      <vt:lpstr>PowerPoint Presentation</vt:lpstr>
      <vt:lpstr>Admin-Controller</vt:lpstr>
      <vt:lpstr>PackageDetails-Controller</vt:lpstr>
      <vt:lpstr>PowerPoint Presentation</vt:lpstr>
      <vt:lpstr>Students-Controller</vt:lpstr>
      <vt:lpstr>PowerPoint Presentation</vt:lpstr>
      <vt:lpstr>PowerPoint Presentation</vt:lpstr>
      <vt:lpstr>Admin-Service</vt:lpstr>
      <vt:lpstr>ADMIN REPO</vt:lpstr>
      <vt:lpstr>Students-Service</vt:lpstr>
      <vt:lpstr>PowerPoint Presentation</vt:lpstr>
      <vt:lpstr>PowerPoint Presentation</vt:lpstr>
      <vt:lpstr>Student Repo</vt:lpstr>
      <vt:lpstr>Package Details-Service</vt:lpstr>
      <vt:lpstr>PowerPoint Presentation</vt:lpstr>
      <vt:lpstr>PowerPoint Presentation</vt:lpstr>
      <vt:lpstr>Package Details Repo</vt:lpstr>
      <vt:lpstr>POSTMAN FUNCTIONAL TESTING FOR ADMIN</vt:lpstr>
      <vt:lpstr>  Admin TestNG Snapshots</vt:lpstr>
      <vt:lpstr>POSTMAN FUNCTIONAL TESTING FOR PACKAGE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POSTMAN FUNCTIONAL TESTING FOR STUDENT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TestNg Outputs</vt:lpstr>
      <vt:lpstr>Frontend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naveen bejugam</dc:creator>
  <cp:lastModifiedBy>Anurag</cp:lastModifiedBy>
  <cp:revision>197</cp:revision>
  <dcterms:created xsi:type="dcterms:W3CDTF">2022-04-13T17:36:41Z</dcterms:created>
  <dcterms:modified xsi:type="dcterms:W3CDTF">2022-04-18T15:44:07Z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